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sldIdLst>
    <p:sldId id="256" r:id="rId5"/>
    <p:sldId id="271" r:id="rId6"/>
    <p:sldId id="282" r:id="rId7"/>
    <p:sldId id="274" r:id="rId8"/>
    <p:sldId id="275" r:id="rId9"/>
    <p:sldId id="277" r:id="rId10"/>
    <p:sldId id="281" r:id="rId11"/>
    <p:sldId id="27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pos="384" userDrawn="1">
          <p15:clr>
            <a:srgbClr val="A4A3A4"/>
          </p15:clr>
        </p15:guide>
        <p15:guide id="5" orient="horz" pos="3936" userDrawn="1">
          <p15:clr>
            <a:srgbClr val="A4A3A4"/>
          </p15:clr>
        </p15:guide>
        <p15:guide id="6" orient="horz" pos="4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98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274" y="82"/>
      </p:cViewPr>
      <p:guideLst>
        <p:guide orient="horz" pos="2160"/>
        <p:guide pos="3840"/>
        <p:guide pos="7296"/>
        <p:guide pos="384"/>
        <p:guide orient="horz" pos="3936"/>
        <p:guide orient="horz" pos="4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D7AA7-6947-46DE-8F8D-972DE75C4888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D6F596-DFBB-42B8-ADCC-5FC29CF5B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66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94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5E41935-A6BA-C59A-85AA-973BED0C276C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26D6A40A-4A1C-A796-F8EE-E028FC658B9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D3B336-811E-4F0C-18DD-95C9EDBFC7EE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B2F759-A522-5078-C5F5-F2D2FDBBDC08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D302D2-D521-2C0C-1C51-7B1CF27EACA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E43BD3B6-9AE7-5E0B-4D10-1CC73FA9F0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6889B223-4C2E-F441-2738-B4E0870F1F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2140262-FB6C-DD71-4C24-FF1C596755D6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A31B7553-9E63-0970-4DA8-BCF8552DDD10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CAC4C2F4-38F2-F605-D54A-74EE044E4DC1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B928D546-59DD-2F71-446F-6493A064FA4A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2D5A94F5-2B9D-6578-59FF-D52962A6910D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7E872695-F10E-0218-38ED-34C71FEF09B0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39">
              <a:extLst>
                <a:ext uri="{FF2B5EF4-FFF2-40B4-BE49-F238E27FC236}">
                  <a16:creationId xmlns:a16="http://schemas.microsoft.com/office/drawing/2014/main" id="{DF8BDF12-8B2C-FF80-2FD8-57DDA33DDD01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C1166CD3-7978-96F6-38F4-968F7B721A97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8B1F6092-D5CE-AA22-3C93-FCA2332027B1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E54594B8-EF62-933F-69FE-8E660CE8A776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F6C7D721-70F6-7AD7-C943-FE7FBCA029F9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9">
              <a:extLst>
                <a:ext uri="{FF2B5EF4-FFF2-40B4-BE49-F238E27FC236}">
                  <a16:creationId xmlns:a16="http://schemas.microsoft.com/office/drawing/2014/main" id="{F26AE266-962B-41B9-9606-64043F189F9C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D2E4A96E-EF12-025D-0D78-DE5E9899FA6E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1017216-C550-97D9-B88D-918E5523D321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9D377CE-076D-C80C-A7BA-38DFC08885AD}"/>
              </a:ext>
            </a:extLst>
          </p:cNvPr>
          <p:cNvSpPr/>
          <p:nvPr userDrawn="1"/>
        </p:nvSpPr>
        <p:spPr>
          <a:xfrm>
            <a:off x="3368799" y="3984537"/>
            <a:ext cx="5285657" cy="439362"/>
          </a:xfrm>
          <a:prstGeom prst="roundRect">
            <a:avLst>
              <a:gd name="adj" fmla="val 18112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B914A66-817E-E8D4-E30A-4254D3A3B4EA}"/>
              </a:ext>
            </a:extLst>
          </p:cNvPr>
          <p:cNvSpPr/>
          <p:nvPr userDrawn="1"/>
        </p:nvSpPr>
        <p:spPr>
          <a:xfrm>
            <a:off x="3363959" y="4686913"/>
            <a:ext cx="5340895" cy="439362"/>
          </a:xfrm>
          <a:prstGeom prst="roundRect">
            <a:avLst>
              <a:gd name="adj" fmla="val 18112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31427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FB9C39B-02F3-4BBE-8840-6427287ABF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05618" y="1293962"/>
            <a:ext cx="3515830" cy="5564038"/>
          </a:xfrm>
          <a:custGeom>
            <a:avLst/>
            <a:gdLst>
              <a:gd name="connsiteX0" fmla="*/ 271352 w 3515830"/>
              <a:gd name="connsiteY0" fmla="*/ 0 h 6165850"/>
              <a:gd name="connsiteX1" fmla="*/ 3244478 w 3515830"/>
              <a:gd name="connsiteY1" fmla="*/ 0 h 6165850"/>
              <a:gd name="connsiteX2" fmla="*/ 3515830 w 3515830"/>
              <a:gd name="connsiteY2" fmla="*/ 271352 h 6165850"/>
              <a:gd name="connsiteX3" fmla="*/ 3515830 w 3515830"/>
              <a:gd name="connsiteY3" fmla="*/ 6165850 h 6165850"/>
              <a:gd name="connsiteX4" fmla="*/ 0 w 3515830"/>
              <a:gd name="connsiteY4" fmla="*/ 6165850 h 6165850"/>
              <a:gd name="connsiteX5" fmla="*/ 0 w 3515830"/>
              <a:gd name="connsiteY5" fmla="*/ 271352 h 6165850"/>
              <a:gd name="connsiteX6" fmla="*/ 271352 w 3515830"/>
              <a:gd name="connsiteY6" fmla="*/ 0 h 616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5830" h="6165850">
                <a:moveTo>
                  <a:pt x="271352" y="0"/>
                </a:moveTo>
                <a:lnTo>
                  <a:pt x="3244478" y="0"/>
                </a:lnTo>
                <a:cubicBezTo>
                  <a:pt x="3394342" y="0"/>
                  <a:pt x="3515830" y="121488"/>
                  <a:pt x="3515830" y="271352"/>
                </a:cubicBezTo>
                <a:lnTo>
                  <a:pt x="3515830" y="6165850"/>
                </a:lnTo>
                <a:lnTo>
                  <a:pt x="0" y="6165850"/>
                </a:lnTo>
                <a:lnTo>
                  <a:pt x="0" y="271352"/>
                </a:lnTo>
                <a:cubicBezTo>
                  <a:pt x="0" y="121488"/>
                  <a:pt x="121488" y="0"/>
                  <a:pt x="271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B4600D8C-AA8C-EA2C-7606-F17F7B157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01327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C4DD4B3-3AFA-43CF-B99F-CA54EEA918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08448" y="1228164"/>
            <a:ext cx="2690675" cy="3139355"/>
          </a:xfrm>
          <a:custGeom>
            <a:avLst/>
            <a:gdLst>
              <a:gd name="connsiteX0" fmla="*/ 259758 w 2690675"/>
              <a:gd name="connsiteY0" fmla="*/ 0 h 3139355"/>
              <a:gd name="connsiteX1" fmla="*/ 2430917 w 2690675"/>
              <a:gd name="connsiteY1" fmla="*/ 0 h 3139355"/>
              <a:gd name="connsiteX2" fmla="*/ 2690675 w 2690675"/>
              <a:gd name="connsiteY2" fmla="*/ 259758 h 3139355"/>
              <a:gd name="connsiteX3" fmla="*/ 2690675 w 2690675"/>
              <a:gd name="connsiteY3" fmla="*/ 2879597 h 3139355"/>
              <a:gd name="connsiteX4" fmla="*/ 2430917 w 2690675"/>
              <a:gd name="connsiteY4" fmla="*/ 3139355 h 3139355"/>
              <a:gd name="connsiteX5" fmla="*/ 259758 w 2690675"/>
              <a:gd name="connsiteY5" fmla="*/ 3139355 h 3139355"/>
              <a:gd name="connsiteX6" fmla="*/ 0 w 2690675"/>
              <a:gd name="connsiteY6" fmla="*/ 2879597 h 3139355"/>
              <a:gd name="connsiteX7" fmla="*/ 0 w 2690675"/>
              <a:gd name="connsiteY7" fmla="*/ 259758 h 3139355"/>
              <a:gd name="connsiteX8" fmla="*/ 259758 w 2690675"/>
              <a:gd name="connsiteY8" fmla="*/ 0 h 3139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0675" h="3139355">
                <a:moveTo>
                  <a:pt x="259758" y="0"/>
                </a:moveTo>
                <a:lnTo>
                  <a:pt x="2430917" y="0"/>
                </a:lnTo>
                <a:cubicBezTo>
                  <a:pt x="2574377" y="0"/>
                  <a:pt x="2690675" y="116298"/>
                  <a:pt x="2690675" y="259758"/>
                </a:cubicBezTo>
                <a:lnTo>
                  <a:pt x="2690675" y="2879597"/>
                </a:lnTo>
                <a:cubicBezTo>
                  <a:pt x="2690675" y="3023057"/>
                  <a:pt x="2574377" y="3139355"/>
                  <a:pt x="2430917" y="3139355"/>
                </a:cubicBezTo>
                <a:lnTo>
                  <a:pt x="259758" y="3139355"/>
                </a:lnTo>
                <a:cubicBezTo>
                  <a:pt x="116298" y="3139355"/>
                  <a:pt x="0" y="3023057"/>
                  <a:pt x="0" y="2879597"/>
                </a:cubicBezTo>
                <a:lnTo>
                  <a:pt x="0" y="259758"/>
                </a:lnTo>
                <a:cubicBezTo>
                  <a:pt x="0" y="116298"/>
                  <a:pt x="116298" y="0"/>
                  <a:pt x="25975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BC2389F-06E3-462D-B7A3-54F35FD4242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08448" y="4536141"/>
            <a:ext cx="2690675" cy="2321859"/>
          </a:xfrm>
          <a:custGeom>
            <a:avLst/>
            <a:gdLst>
              <a:gd name="connsiteX0" fmla="*/ 263444 w 2690675"/>
              <a:gd name="connsiteY0" fmla="*/ 0 h 2321859"/>
              <a:gd name="connsiteX1" fmla="*/ 2427231 w 2690675"/>
              <a:gd name="connsiteY1" fmla="*/ 0 h 2321859"/>
              <a:gd name="connsiteX2" fmla="*/ 2690675 w 2690675"/>
              <a:gd name="connsiteY2" fmla="*/ 263444 h 2321859"/>
              <a:gd name="connsiteX3" fmla="*/ 2690675 w 2690675"/>
              <a:gd name="connsiteY3" fmla="*/ 2321859 h 2321859"/>
              <a:gd name="connsiteX4" fmla="*/ 0 w 2690675"/>
              <a:gd name="connsiteY4" fmla="*/ 2321859 h 2321859"/>
              <a:gd name="connsiteX5" fmla="*/ 0 w 2690675"/>
              <a:gd name="connsiteY5" fmla="*/ 263444 h 2321859"/>
              <a:gd name="connsiteX6" fmla="*/ 263444 w 2690675"/>
              <a:gd name="connsiteY6" fmla="*/ 0 h 2321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90675" h="2321859">
                <a:moveTo>
                  <a:pt x="263444" y="0"/>
                </a:moveTo>
                <a:lnTo>
                  <a:pt x="2427231" y="0"/>
                </a:lnTo>
                <a:cubicBezTo>
                  <a:pt x="2572727" y="0"/>
                  <a:pt x="2690675" y="117948"/>
                  <a:pt x="2690675" y="263444"/>
                </a:cubicBezTo>
                <a:lnTo>
                  <a:pt x="2690675" y="2321859"/>
                </a:lnTo>
                <a:lnTo>
                  <a:pt x="0" y="2321859"/>
                </a:lnTo>
                <a:lnTo>
                  <a:pt x="0" y="263444"/>
                </a:lnTo>
                <a:cubicBezTo>
                  <a:pt x="0" y="117948"/>
                  <a:pt x="117948" y="0"/>
                  <a:pt x="26344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9DC799F2-E3CE-CBB6-743F-AF3DED8F57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431890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CBC098-2059-47FB-BA1A-9D28FFCE51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96878" y="1386519"/>
            <a:ext cx="4598504" cy="4084962"/>
          </a:xfrm>
          <a:custGeom>
            <a:avLst/>
            <a:gdLst>
              <a:gd name="connsiteX0" fmla="*/ 216219 w 4598504"/>
              <a:gd name="connsiteY0" fmla="*/ 0 h 4084962"/>
              <a:gd name="connsiteX1" fmla="*/ 4382285 w 4598504"/>
              <a:gd name="connsiteY1" fmla="*/ 0 h 4084962"/>
              <a:gd name="connsiteX2" fmla="*/ 4598504 w 4598504"/>
              <a:gd name="connsiteY2" fmla="*/ 224754 h 4084962"/>
              <a:gd name="connsiteX3" fmla="*/ 4598504 w 4598504"/>
              <a:gd name="connsiteY3" fmla="*/ 3860208 h 4084962"/>
              <a:gd name="connsiteX4" fmla="*/ 4382285 w 4598504"/>
              <a:gd name="connsiteY4" fmla="*/ 4084962 h 4084962"/>
              <a:gd name="connsiteX5" fmla="*/ 216219 w 4598504"/>
              <a:gd name="connsiteY5" fmla="*/ 4084962 h 4084962"/>
              <a:gd name="connsiteX6" fmla="*/ 0 w 4598504"/>
              <a:gd name="connsiteY6" fmla="*/ 3860208 h 4084962"/>
              <a:gd name="connsiteX7" fmla="*/ 0 w 4598504"/>
              <a:gd name="connsiteY7" fmla="*/ 224754 h 4084962"/>
              <a:gd name="connsiteX8" fmla="*/ 216219 w 4598504"/>
              <a:gd name="connsiteY8" fmla="*/ 0 h 408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98504" h="4084962">
                <a:moveTo>
                  <a:pt x="216219" y="0"/>
                </a:moveTo>
                <a:lnTo>
                  <a:pt x="4382285" y="0"/>
                </a:lnTo>
                <a:cubicBezTo>
                  <a:pt x="4501700" y="0"/>
                  <a:pt x="4598504" y="100626"/>
                  <a:pt x="4598504" y="224754"/>
                </a:cubicBezTo>
                <a:lnTo>
                  <a:pt x="4598504" y="3860208"/>
                </a:lnTo>
                <a:cubicBezTo>
                  <a:pt x="4598504" y="3984337"/>
                  <a:pt x="4501700" y="4084962"/>
                  <a:pt x="4382285" y="4084962"/>
                </a:cubicBezTo>
                <a:lnTo>
                  <a:pt x="216219" y="4084962"/>
                </a:lnTo>
                <a:cubicBezTo>
                  <a:pt x="96804" y="4084962"/>
                  <a:pt x="0" y="3984337"/>
                  <a:pt x="0" y="3860208"/>
                </a:cubicBezTo>
                <a:lnTo>
                  <a:pt x="0" y="224754"/>
                </a:lnTo>
                <a:cubicBezTo>
                  <a:pt x="0" y="100626"/>
                  <a:pt x="96804" y="0"/>
                  <a:pt x="21621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E9AF0-7616-21E3-5C98-061DF965BA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8939" y="1336001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F7126D28-1710-8B0A-9FE3-780C7BDB2F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016926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2E613FC-630F-41A9-8B5F-7E0A9811FE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8496" y="1636393"/>
            <a:ext cx="4663685" cy="2593429"/>
          </a:xfrm>
          <a:custGeom>
            <a:avLst/>
            <a:gdLst>
              <a:gd name="connsiteX0" fmla="*/ 0 w 4663685"/>
              <a:gd name="connsiteY0" fmla="*/ 0 h 2593429"/>
              <a:gd name="connsiteX1" fmla="*/ 4663685 w 4663685"/>
              <a:gd name="connsiteY1" fmla="*/ 0 h 2593429"/>
              <a:gd name="connsiteX2" fmla="*/ 4663685 w 4663685"/>
              <a:gd name="connsiteY2" fmla="*/ 2593429 h 2593429"/>
              <a:gd name="connsiteX3" fmla="*/ 0 w 4663685"/>
              <a:gd name="connsiteY3" fmla="*/ 2593429 h 259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3685" h="2593429">
                <a:moveTo>
                  <a:pt x="0" y="0"/>
                </a:moveTo>
                <a:lnTo>
                  <a:pt x="4663685" y="0"/>
                </a:lnTo>
                <a:lnTo>
                  <a:pt x="4663685" y="2593429"/>
                </a:lnTo>
                <a:lnTo>
                  <a:pt x="0" y="259342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8C236A3-B433-0AE0-6F6C-ADA9651FE5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179E1205-A18D-C19B-8A8D-DE6B6F8A7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4274588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416B878-D898-4DC6-B0C9-591ECD6BB3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08408" y="1184719"/>
            <a:ext cx="3998913" cy="3464418"/>
          </a:xfrm>
          <a:custGeom>
            <a:avLst/>
            <a:gdLst>
              <a:gd name="connsiteX0" fmla="*/ 797719 w 3998913"/>
              <a:gd name="connsiteY0" fmla="*/ 0 h 3464418"/>
              <a:gd name="connsiteX1" fmla="*/ 3998913 w 3998913"/>
              <a:gd name="connsiteY1" fmla="*/ 1042987 h 3464418"/>
              <a:gd name="connsiteX2" fmla="*/ 2955132 w 3998913"/>
              <a:gd name="connsiteY2" fmla="*/ 3464418 h 3464418"/>
              <a:gd name="connsiteX3" fmla="*/ 0 w 3998913"/>
              <a:gd name="connsiteY3" fmla="*/ 2053925 h 3464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8913" h="3464418">
                <a:moveTo>
                  <a:pt x="797719" y="0"/>
                </a:moveTo>
                <a:lnTo>
                  <a:pt x="3998913" y="1042987"/>
                </a:lnTo>
                <a:lnTo>
                  <a:pt x="2955132" y="3464418"/>
                </a:lnTo>
                <a:lnTo>
                  <a:pt x="0" y="205392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D2D6CE0-6ED7-9932-A25D-6C78B96C04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09816" y="1361260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B67DA887-9F84-22FB-B421-0661EAAC2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6323912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3018D256-3379-1261-2756-0E03D91FD6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2182" y="2254310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Content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734433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F29BCF-C1AD-D2CE-316E-E61C94A280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22939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F35E6322-336D-EE32-D30A-D2DF0148FF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48844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3504F6-8EDE-4217-910B-79DB465C12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5551" y="1318989"/>
            <a:ext cx="4839150" cy="4135480"/>
          </a:xfrm>
          <a:custGeom>
            <a:avLst/>
            <a:gdLst>
              <a:gd name="connsiteX0" fmla="*/ 227534 w 4839150"/>
              <a:gd name="connsiteY0" fmla="*/ 0 h 4135480"/>
              <a:gd name="connsiteX1" fmla="*/ 4611616 w 4839150"/>
              <a:gd name="connsiteY1" fmla="*/ 0 h 4135480"/>
              <a:gd name="connsiteX2" fmla="*/ 4839150 w 4839150"/>
              <a:gd name="connsiteY2" fmla="*/ 227534 h 4135480"/>
              <a:gd name="connsiteX3" fmla="*/ 4839150 w 4839150"/>
              <a:gd name="connsiteY3" fmla="*/ 3907946 h 4135480"/>
              <a:gd name="connsiteX4" fmla="*/ 4611616 w 4839150"/>
              <a:gd name="connsiteY4" fmla="*/ 4135480 h 4135480"/>
              <a:gd name="connsiteX5" fmla="*/ 227534 w 4839150"/>
              <a:gd name="connsiteY5" fmla="*/ 4135480 h 4135480"/>
              <a:gd name="connsiteX6" fmla="*/ 0 w 4839150"/>
              <a:gd name="connsiteY6" fmla="*/ 3907946 h 4135480"/>
              <a:gd name="connsiteX7" fmla="*/ 0 w 4839150"/>
              <a:gd name="connsiteY7" fmla="*/ 227534 h 4135480"/>
              <a:gd name="connsiteX8" fmla="*/ 227534 w 4839150"/>
              <a:gd name="connsiteY8" fmla="*/ 0 h 413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39150" h="4135480">
                <a:moveTo>
                  <a:pt x="227534" y="0"/>
                </a:moveTo>
                <a:lnTo>
                  <a:pt x="4611616" y="0"/>
                </a:lnTo>
                <a:cubicBezTo>
                  <a:pt x="4737280" y="0"/>
                  <a:pt x="4839150" y="101870"/>
                  <a:pt x="4839150" y="227534"/>
                </a:cubicBezTo>
                <a:lnTo>
                  <a:pt x="4839150" y="3907946"/>
                </a:lnTo>
                <a:cubicBezTo>
                  <a:pt x="4839150" y="4033610"/>
                  <a:pt x="4737280" y="4135480"/>
                  <a:pt x="4611616" y="4135480"/>
                </a:cubicBezTo>
                <a:lnTo>
                  <a:pt x="227534" y="4135480"/>
                </a:lnTo>
                <a:cubicBezTo>
                  <a:pt x="101870" y="4135480"/>
                  <a:pt x="0" y="4033610"/>
                  <a:pt x="0" y="3907946"/>
                </a:cubicBezTo>
                <a:lnTo>
                  <a:pt x="0" y="227534"/>
                </a:lnTo>
                <a:cubicBezTo>
                  <a:pt x="0" y="101870"/>
                  <a:pt x="101870" y="0"/>
                  <a:pt x="22753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8C8C8C-12B2-84CA-7E5C-A63436970E68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96DC8660-A7DE-1797-BE09-59F4B41787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DFD2CC6-ABAF-AA2D-F7E1-8D0B077927A0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47E7BD-ACB1-0440-7E22-7D25FF3147C8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ED00A4-3B8D-D2D8-765A-61E83952DE0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0B20CAFD-D254-C0B8-D7DC-534A91BFFD2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DDDF5807-8008-69AC-E580-88DA426069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13F47A-9EFC-F6A2-79CB-41C1A1021565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3A865A4E-CF0C-5569-D028-08E6FEAC0A10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08974E83-35A0-36F5-DD04-58A06D1EF717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BBD9B486-F2F2-FE0B-686E-185D79C21C4B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6429BF05-D74D-6B3C-F32D-B4615ECAA97A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1EA0C857-9D0C-94F3-011B-99C1B99ACE70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39">
              <a:extLst>
                <a:ext uri="{FF2B5EF4-FFF2-40B4-BE49-F238E27FC236}">
                  <a16:creationId xmlns:a16="http://schemas.microsoft.com/office/drawing/2014/main" id="{93E58E94-F84D-BB6F-D852-388C5C7B87C6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56119E96-F459-D357-0490-F694081D9E5B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0A9E32C8-9771-0891-BD42-B70B2AAE4227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F9046FD4-E7A0-D8EE-C362-8D6082B8773A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7DB82F58-F94B-228E-E7B3-51747140793A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9">
              <a:extLst>
                <a:ext uri="{FF2B5EF4-FFF2-40B4-BE49-F238E27FC236}">
                  <a16:creationId xmlns:a16="http://schemas.microsoft.com/office/drawing/2014/main" id="{872E35BC-8AAA-135F-FAE7-AB5EDE0679FE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3B74F4D4-163D-AD15-D39A-35B8634EA5D8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C18B3CF-DAA6-BF31-CA98-DD032E6C3A56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4E4FC-5965-0866-ABE5-FCF5ACA99B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itle 7">
            <a:extLst>
              <a:ext uri="{FF2B5EF4-FFF2-40B4-BE49-F238E27FC236}">
                <a16:creationId xmlns:a16="http://schemas.microsoft.com/office/drawing/2014/main" id="{0E4913D5-50CF-76F6-2AB4-8F894A7B2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845294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6415C6E-8030-42E1-941C-DEE0BB5F3C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90581" y="1315633"/>
            <a:ext cx="3621729" cy="1913587"/>
          </a:xfrm>
          <a:prstGeom prst="roundRect">
            <a:avLst>
              <a:gd name="adj" fmla="val 947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AA23D2D-A44A-42C2-8E26-B80B40E85F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90581" y="3579174"/>
            <a:ext cx="3621729" cy="1913587"/>
          </a:xfrm>
          <a:prstGeom prst="roundRect">
            <a:avLst>
              <a:gd name="adj" fmla="val 1028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95162-40C1-C894-1E34-62B2690F2B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72C930D0-80DD-075B-7012-F7DC648641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449852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0507F67-E976-446F-AF7B-7FF42BABE2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26611" y="1701364"/>
            <a:ext cx="1350350" cy="1350350"/>
          </a:xfrm>
          <a:custGeom>
            <a:avLst/>
            <a:gdLst>
              <a:gd name="connsiteX0" fmla="*/ 225063 w 1350350"/>
              <a:gd name="connsiteY0" fmla="*/ 0 h 1350350"/>
              <a:gd name="connsiteX1" fmla="*/ 1125287 w 1350350"/>
              <a:gd name="connsiteY1" fmla="*/ 0 h 1350350"/>
              <a:gd name="connsiteX2" fmla="*/ 1350350 w 1350350"/>
              <a:gd name="connsiteY2" fmla="*/ 225063 h 1350350"/>
              <a:gd name="connsiteX3" fmla="*/ 1350350 w 1350350"/>
              <a:gd name="connsiteY3" fmla="*/ 1125287 h 1350350"/>
              <a:gd name="connsiteX4" fmla="*/ 1284431 w 1350350"/>
              <a:gd name="connsiteY4" fmla="*/ 1284431 h 1350350"/>
              <a:gd name="connsiteX5" fmla="*/ 1277564 w 1350350"/>
              <a:gd name="connsiteY5" fmla="*/ 1290096 h 1350350"/>
              <a:gd name="connsiteX6" fmla="*/ 1277564 w 1350350"/>
              <a:gd name="connsiteY6" fmla="*/ 1297424 h 1350350"/>
              <a:gd name="connsiteX7" fmla="*/ 1268683 w 1350350"/>
              <a:gd name="connsiteY7" fmla="*/ 1297424 h 1350350"/>
              <a:gd name="connsiteX8" fmla="*/ 1251122 w 1350350"/>
              <a:gd name="connsiteY8" fmla="*/ 1311913 h 1350350"/>
              <a:gd name="connsiteX9" fmla="*/ 1125287 w 1350350"/>
              <a:gd name="connsiteY9" fmla="*/ 1350350 h 1350350"/>
              <a:gd name="connsiteX10" fmla="*/ 225063 w 1350350"/>
              <a:gd name="connsiteY10" fmla="*/ 1350350 h 1350350"/>
              <a:gd name="connsiteX11" fmla="*/ 0 w 1350350"/>
              <a:gd name="connsiteY11" fmla="*/ 1125287 h 1350350"/>
              <a:gd name="connsiteX12" fmla="*/ 0 w 1350350"/>
              <a:gd name="connsiteY12" fmla="*/ 225063 h 1350350"/>
              <a:gd name="connsiteX13" fmla="*/ 225063 w 1350350"/>
              <a:gd name="connsiteY13" fmla="*/ 0 h 135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0350" h="1350350">
                <a:moveTo>
                  <a:pt x="225063" y="0"/>
                </a:moveTo>
                <a:lnTo>
                  <a:pt x="1125287" y="0"/>
                </a:lnTo>
                <a:cubicBezTo>
                  <a:pt x="1249586" y="0"/>
                  <a:pt x="1350350" y="100764"/>
                  <a:pt x="1350350" y="225063"/>
                </a:cubicBezTo>
                <a:lnTo>
                  <a:pt x="1350350" y="1125287"/>
                </a:lnTo>
                <a:cubicBezTo>
                  <a:pt x="1350350" y="1187437"/>
                  <a:pt x="1325159" y="1243702"/>
                  <a:pt x="1284431" y="1284431"/>
                </a:cubicBezTo>
                <a:lnTo>
                  <a:pt x="1277564" y="1290096"/>
                </a:lnTo>
                <a:lnTo>
                  <a:pt x="1277564" y="1297424"/>
                </a:lnTo>
                <a:lnTo>
                  <a:pt x="1268683" y="1297424"/>
                </a:lnTo>
                <a:lnTo>
                  <a:pt x="1251122" y="1311913"/>
                </a:lnTo>
                <a:cubicBezTo>
                  <a:pt x="1215202" y="1336180"/>
                  <a:pt x="1171899" y="1350350"/>
                  <a:pt x="1125287" y="1350350"/>
                </a:cubicBezTo>
                <a:lnTo>
                  <a:pt x="225063" y="1350350"/>
                </a:lnTo>
                <a:cubicBezTo>
                  <a:pt x="100764" y="1350350"/>
                  <a:pt x="0" y="1249586"/>
                  <a:pt x="0" y="1125287"/>
                </a:cubicBezTo>
                <a:lnTo>
                  <a:pt x="0" y="225063"/>
                </a:lnTo>
                <a:cubicBezTo>
                  <a:pt x="0" y="100764"/>
                  <a:pt x="100764" y="0"/>
                  <a:pt x="22506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FC727B8-D6D9-43EF-8679-D00E9D67899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25831" y="3825875"/>
            <a:ext cx="1350962" cy="1350963"/>
          </a:xfrm>
          <a:custGeom>
            <a:avLst/>
            <a:gdLst>
              <a:gd name="connsiteX0" fmla="*/ 225165 w 1350962"/>
              <a:gd name="connsiteY0" fmla="*/ 0 h 1350963"/>
              <a:gd name="connsiteX1" fmla="*/ 1125797 w 1350962"/>
              <a:gd name="connsiteY1" fmla="*/ 0 h 1350963"/>
              <a:gd name="connsiteX2" fmla="*/ 1350962 w 1350962"/>
              <a:gd name="connsiteY2" fmla="*/ 225165 h 1350963"/>
              <a:gd name="connsiteX3" fmla="*/ 1350962 w 1350962"/>
              <a:gd name="connsiteY3" fmla="*/ 1125798 h 1350963"/>
              <a:gd name="connsiteX4" fmla="*/ 1125797 w 1350962"/>
              <a:gd name="connsiteY4" fmla="*/ 1350963 h 1350963"/>
              <a:gd name="connsiteX5" fmla="*/ 225165 w 1350962"/>
              <a:gd name="connsiteY5" fmla="*/ 1350963 h 1350963"/>
              <a:gd name="connsiteX6" fmla="*/ 0 w 1350962"/>
              <a:gd name="connsiteY6" fmla="*/ 1125798 h 1350963"/>
              <a:gd name="connsiteX7" fmla="*/ 0 w 1350962"/>
              <a:gd name="connsiteY7" fmla="*/ 225165 h 1350963"/>
              <a:gd name="connsiteX8" fmla="*/ 225165 w 1350962"/>
              <a:gd name="connsiteY8" fmla="*/ 0 h 135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0962" h="1350963">
                <a:moveTo>
                  <a:pt x="225165" y="0"/>
                </a:moveTo>
                <a:lnTo>
                  <a:pt x="1125797" y="0"/>
                </a:lnTo>
                <a:cubicBezTo>
                  <a:pt x="1250152" y="0"/>
                  <a:pt x="1350962" y="100810"/>
                  <a:pt x="1350962" y="225165"/>
                </a:cubicBezTo>
                <a:lnTo>
                  <a:pt x="1350962" y="1125798"/>
                </a:lnTo>
                <a:cubicBezTo>
                  <a:pt x="1350962" y="1250153"/>
                  <a:pt x="1250152" y="1350963"/>
                  <a:pt x="1125797" y="1350963"/>
                </a:cubicBezTo>
                <a:lnTo>
                  <a:pt x="225165" y="1350963"/>
                </a:lnTo>
                <a:cubicBezTo>
                  <a:pt x="100810" y="1350963"/>
                  <a:pt x="0" y="1250153"/>
                  <a:pt x="0" y="1125798"/>
                </a:cubicBezTo>
                <a:lnTo>
                  <a:pt x="0" y="225165"/>
                </a:lnTo>
                <a:cubicBezTo>
                  <a:pt x="0" y="100810"/>
                  <a:pt x="100810" y="0"/>
                  <a:pt x="22516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28A7B-8F36-BCD5-EB88-CE71FB1385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6362" y="1361260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4C924AE6-77D0-6A32-BB61-3F1F1063A6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76149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DB7A24C-836B-4BC6-AF17-D2217E1018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700" y="1161143"/>
            <a:ext cx="4296227" cy="2148114"/>
          </a:xfrm>
          <a:prstGeom prst="roundRect">
            <a:avLst>
              <a:gd name="adj" fmla="val 10459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1E15E2F-DD7E-43EF-993D-B2BC10E2348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83801" y="3520352"/>
            <a:ext cx="2425261" cy="2039257"/>
          </a:xfrm>
          <a:prstGeom prst="roundRect">
            <a:avLst>
              <a:gd name="adj" fmla="val 11529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E443B165-ECAF-619E-A68C-F32C4416CE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4DFE7-A742-D8FD-6DBB-EB753C5CEE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909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B42BF0C-4D46-4604-9634-5A701BE30F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31478" y="685800"/>
            <a:ext cx="4550922" cy="4550922"/>
          </a:xfrm>
          <a:custGeom>
            <a:avLst/>
            <a:gdLst>
              <a:gd name="connsiteX0" fmla="*/ 2275461 w 4550922"/>
              <a:gd name="connsiteY0" fmla="*/ 0 h 4550922"/>
              <a:gd name="connsiteX1" fmla="*/ 4550922 w 4550922"/>
              <a:gd name="connsiteY1" fmla="*/ 2275461 h 4550922"/>
              <a:gd name="connsiteX2" fmla="*/ 2275461 w 4550922"/>
              <a:gd name="connsiteY2" fmla="*/ 4550922 h 4550922"/>
              <a:gd name="connsiteX3" fmla="*/ 0 w 4550922"/>
              <a:gd name="connsiteY3" fmla="*/ 2275461 h 4550922"/>
              <a:gd name="connsiteX4" fmla="*/ 2275461 w 4550922"/>
              <a:gd name="connsiteY4" fmla="*/ 0 h 4550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0922" h="4550922">
                <a:moveTo>
                  <a:pt x="2275461" y="0"/>
                </a:moveTo>
                <a:cubicBezTo>
                  <a:pt x="3532163" y="0"/>
                  <a:pt x="4550922" y="1018759"/>
                  <a:pt x="4550922" y="2275461"/>
                </a:cubicBezTo>
                <a:cubicBezTo>
                  <a:pt x="4550922" y="3532163"/>
                  <a:pt x="3532163" y="4550922"/>
                  <a:pt x="2275461" y="4550922"/>
                </a:cubicBezTo>
                <a:cubicBezTo>
                  <a:pt x="1018759" y="4550922"/>
                  <a:pt x="0" y="3532163"/>
                  <a:pt x="0" y="2275461"/>
                </a:cubicBezTo>
                <a:cubicBezTo>
                  <a:pt x="0" y="1018759"/>
                  <a:pt x="1018759" y="0"/>
                  <a:pt x="227546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446F88AC-274B-4591-9A09-57A165368F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63338" y="3733589"/>
            <a:ext cx="1940794" cy="1940794"/>
          </a:xfrm>
          <a:custGeom>
            <a:avLst/>
            <a:gdLst>
              <a:gd name="connsiteX0" fmla="*/ 970397 w 1940794"/>
              <a:gd name="connsiteY0" fmla="*/ 0 h 1940794"/>
              <a:gd name="connsiteX1" fmla="*/ 1940794 w 1940794"/>
              <a:gd name="connsiteY1" fmla="*/ 970397 h 1940794"/>
              <a:gd name="connsiteX2" fmla="*/ 970397 w 1940794"/>
              <a:gd name="connsiteY2" fmla="*/ 1940794 h 1940794"/>
              <a:gd name="connsiteX3" fmla="*/ 0 w 1940794"/>
              <a:gd name="connsiteY3" fmla="*/ 970397 h 1940794"/>
              <a:gd name="connsiteX4" fmla="*/ 970397 w 1940794"/>
              <a:gd name="connsiteY4" fmla="*/ 0 h 194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0794" h="1940794">
                <a:moveTo>
                  <a:pt x="970397" y="0"/>
                </a:moveTo>
                <a:cubicBezTo>
                  <a:pt x="1506332" y="0"/>
                  <a:pt x="1940794" y="434462"/>
                  <a:pt x="1940794" y="970397"/>
                </a:cubicBezTo>
                <a:cubicBezTo>
                  <a:pt x="1940794" y="1506332"/>
                  <a:pt x="1506332" y="1940794"/>
                  <a:pt x="970397" y="1940794"/>
                </a:cubicBezTo>
                <a:cubicBezTo>
                  <a:pt x="434462" y="1940794"/>
                  <a:pt x="0" y="1506332"/>
                  <a:pt x="0" y="970397"/>
                </a:cubicBezTo>
                <a:cubicBezTo>
                  <a:pt x="0" y="434462"/>
                  <a:pt x="434462" y="0"/>
                  <a:pt x="97039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6815D-2F29-945D-3464-0CC04A4BDD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978" y="1224098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076F1D8-FF55-2842-0A94-7A72939057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76985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5C34F55-096A-47D1-9CBD-49682C8670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70352"/>
            <a:ext cx="5721530" cy="2105638"/>
          </a:xfrm>
          <a:custGeom>
            <a:avLst/>
            <a:gdLst>
              <a:gd name="connsiteX0" fmla="*/ 0 w 5721530"/>
              <a:gd name="connsiteY0" fmla="*/ 0 h 2105638"/>
              <a:gd name="connsiteX1" fmla="*/ 5478539 w 5721530"/>
              <a:gd name="connsiteY1" fmla="*/ 0 h 2105638"/>
              <a:gd name="connsiteX2" fmla="*/ 5721530 w 5721530"/>
              <a:gd name="connsiteY2" fmla="*/ 242991 h 2105638"/>
              <a:gd name="connsiteX3" fmla="*/ 5721530 w 5721530"/>
              <a:gd name="connsiteY3" fmla="*/ 1862647 h 2105638"/>
              <a:gd name="connsiteX4" fmla="*/ 5478539 w 5721530"/>
              <a:gd name="connsiteY4" fmla="*/ 2105638 h 2105638"/>
              <a:gd name="connsiteX5" fmla="*/ 0 w 5721530"/>
              <a:gd name="connsiteY5" fmla="*/ 2105638 h 21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1530" h="2105638">
                <a:moveTo>
                  <a:pt x="0" y="0"/>
                </a:moveTo>
                <a:lnTo>
                  <a:pt x="5478539" y="0"/>
                </a:lnTo>
                <a:cubicBezTo>
                  <a:pt x="5612739" y="0"/>
                  <a:pt x="5721530" y="108791"/>
                  <a:pt x="5721530" y="242991"/>
                </a:cubicBezTo>
                <a:lnTo>
                  <a:pt x="5721530" y="1862647"/>
                </a:lnTo>
                <a:cubicBezTo>
                  <a:pt x="5721530" y="1996847"/>
                  <a:pt x="5612739" y="2105638"/>
                  <a:pt x="5478539" y="2105638"/>
                </a:cubicBezTo>
                <a:lnTo>
                  <a:pt x="0" y="21056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749E3C4-AE15-4B36-8062-0ECAE1FF70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569810"/>
            <a:ext cx="3189449" cy="2105638"/>
          </a:xfrm>
          <a:custGeom>
            <a:avLst/>
            <a:gdLst>
              <a:gd name="connsiteX0" fmla="*/ 0 w 3189449"/>
              <a:gd name="connsiteY0" fmla="*/ 0 h 2105638"/>
              <a:gd name="connsiteX1" fmla="*/ 2946458 w 3189449"/>
              <a:gd name="connsiteY1" fmla="*/ 0 h 2105638"/>
              <a:gd name="connsiteX2" fmla="*/ 3189449 w 3189449"/>
              <a:gd name="connsiteY2" fmla="*/ 242991 h 2105638"/>
              <a:gd name="connsiteX3" fmla="*/ 3189449 w 3189449"/>
              <a:gd name="connsiteY3" fmla="*/ 1862647 h 2105638"/>
              <a:gd name="connsiteX4" fmla="*/ 2946458 w 3189449"/>
              <a:gd name="connsiteY4" fmla="*/ 2105638 h 2105638"/>
              <a:gd name="connsiteX5" fmla="*/ 0 w 3189449"/>
              <a:gd name="connsiteY5" fmla="*/ 2105638 h 21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9449" h="2105638">
                <a:moveTo>
                  <a:pt x="0" y="0"/>
                </a:moveTo>
                <a:lnTo>
                  <a:pt x="2946458" y="0"/>
                </a:lnTo>
                <a:cubicBezTo>
                  <a:pt x="3080658" y="0"/>
                  <a:pt x="3189449" y="108791"/>
                  <a:pt x="3189449" y="242991"/>
                </a:cubicBezTo>
                <a:lnTo>
                  <a:pt x="3189449" y="1862647"/>
                </a:lnTo>
                <a:cubicBezTo>
                  <a:pt x="3189449" y="1996847"/>
                  <a:pt x="3080658" y="2105638"/>
                  <a:pt x="2946458" y="2105638"/>
                </a:cubicBezTo>
                <a:lnTo>
                  <a:pt x="0" y="21056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98A8C-A243-F1B0-CF7C-A8504A15F5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96052890-F062-A301-BC29-834B47D13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578147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03078D-59A7-4935-A19F-637387C8D5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57600"/>
          </a:xfrm>
          <a:custGeom>
            <a:avLst/>
            <a:gdLst>
              <a:gd name="connsiteX0" fmla="*/ 0 w 12192000"/>
              <a:gd name="connsiteY0" fmla="*/ 0 h 3657600"/>
              <a:gd name="connsiteX1" fmla="*/ 12192000 w 12192000"/>
              <a:gd name="connsiteY1" fmla="*/ 0 h 3657600"/>
              <a:gd name="connsiteX2" fmla="*/ 12192000 w 12192000"/>
              <a:gd name="connsiteY2" fmla="*/ 3178875 h 3657600"/>
              <a:gd name="connsiteX3" fmla="*/ 11713275 w 12192000"/>
              <a:gd name="connsiteY3" fmla="*/ 3657600 h 3657600"/>
              <a:gd name="connsiteX4" fmla="*/ 478725 w 12192000"/>
              <a:gd name="connsiteY4" fmla="*/ 3657600 h 3657600"/>
              <a:gd name="connsiteX5" fmla="*/ 0 w 12192000"/>
              <a:gd name="connsiteY5" fmla="*/ 3178875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57600">
                <a:moveTo>
                  <a:pt x="0" y="0"/>
                </a:moveTo>
                <a:lnTo>
                  <a:pt x="12192000" y="0"/>
                </a:lnTo>
                <a:lnTo>
                  <a:pt x="12192000" y="3178875"/>
                </a:lnTo>
                <a:cubicBezTo>
                  <a:pt x="12192000" y="3443268"/>
                  <a:pt x="11977668" y="3657600"/>
                  <a:pt x="11713275" y="3657600"/>
                </a:cubicBezTo>
                <a:lnTo>
                  <a:pt x="478725" y="3657600"/>
                </a:lnTo>
                <a:cubicBezTo>
                  <a:pt x="214332" y="3657600"/>
                  <a:pt x="0" y="3443268"/>
                  <a:pt x="0" y="317887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9E57461-E555-4DB4-AFAF-C292005EB92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85257" y="2529349"/>
            <a:ext cx="3918857" cy="2133600"/>
          </a:xfrm>
          <a:custGeom>
            <a:avLst/>
            <a:gdLst>
              <a:gd name="connsiteX0" fmla="*/ 355607 w 3918857"/>
              <a:gd name="connsiteY0" fmla="*/ 0 h 2133600"/>
              <a:gd name="connsiteX1" fmla="*/ 3563250 w 3918857"/>
              <a:gd name="connsiteY1" fmla="*/ 0 h 2133600"/>
              <a:gd name="connsiteX2" fmla="*/ 3918857 w 3918857"/>
              <a:gd name="connsiteY2" fmla="*/ 355607 h 2133600"/>
              <a:gd name="connsiteX3" fmla="*/ 3918857 w 3918857"/>
              <a:gd name="connsiteY3" fmla="*/ 1777993 h 2133600"/>
              <a:gd name="connsiteX4" fmla="*/ 3563250 w 3918857"/>
              <a:gd name="connsiteY4" fmla="*/ 2133600 h 2133600"/>
              <a:gd name="connsiteX5" fmla="*/ 355607 w 3918857"/>
              <a:gd name="connsiteY5" fmla="*/ 2133600 h 2133600"/>
              <a:gd name="connsiteX6" fmla="*/ 0 w 3918857"/>
              <a:gd name="connsiteY6" fmla="*/ 1777993 h 2133600"/>
              <a:gd name="connsiteX7" fmla="*/ 0 w 3918857"/>
              <a:gd name="connsiteY7" fmla="*/ 355607 h 2133600"/>
              <a:gd name="connsiteX8" fmla="*/ 355607 w 3918857"/>
              <a:gd name="connsiteY8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2133600">
                <a:moveTo>
                  <a:pt x="355607" y="0"/>
                </a:moveTo>
                <a:lnTo>
                  <a:pt x="3563250" y="0"/>
                </a:lnTo>
                <a:cubicBezTo>
                  <a:pt x="3759646" y="0"/>
                  <a:pt x="3918857" y="159211"/>
                  <a:pt x="3918857" y="355607"/>
                </a:cubicBezTo>
                <a:lnTo>
                  <a:pt x="3918857" y="1777993"/>
                </a:lnTo>
                <a:cubicBezTo>
                  <a:pt x="3918857" y="1974389"/>
                  <a:pt x="3759646" y="2133600"/>
                  <a:pt x="3563250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6CCAC54-BB23-4C64-A868-B190C66730A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49572" y="2529349"/>
            <a:ext cx="3918857" cy="2133600"/>
          </a:xfrm>
          <a:custGeom>
            <a:avLst/>
            <a:gdLst>
              <a:gd name="connsiteX0" fmla="*/ 355607 w 3918857"/>
              <a:gd name="connsiteY0" fmla="*/ 0 h 2133600"/>
              <a:gd name="connsiteX1" fmla="*/ 3563250 w 3918857"/>
              <a:gd name="connsiteY1" fmla="*/ 0 h 2133600"/>
              <a:gd name="connsiteX2" fmla="*/ 3918857 w 3918857"/>
              <a:gd name="connsiteY2" fmla="*/ 355607 h 2133600"/>
              <a:gd name="connsiteX3" fmla="*/ 3918857 w 3918857"/>
              <a:gd name="connsiteY3" fmla="*/ 1777993 h 2133600"/>
              <a:gd name="connsiteX4" fmla="*/ 3563250 w 3918857"/>
              <a:gd name="connsiteY4" fmla="*/ 2133600 h 2133600"/>
              <a:gd name="connsiteX5" fmla="*/ 355607 w 3918857"/>
              <a:gd name="connsiteY5" fmla="*/ 2133600 h 2133600"/>
              <a:gd name="connsiteX6" fmla="*/ 0 w 3918857"/>
              <a:gd name="connsiteY6" fmla="*/ 1777993 h 2133600"/>
              <a:gd name="connsiteX7" fmla="*/ 0 w 3918857"/>
              <a:gd name="connsiteY7" fmla="*/ 355607 h 2133600"/>
              <a:gd name="connsiteX8" fmla="*/ 355607 w 3918857"/>
              <a:gd name="connsiteY8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2133600">
                <a:moveTo>
                  <a:pt x="355607" y="0"/>
                </a:moveTo>
                <a:lnTo>
                  <a:pt x="3563250" y="0"/>
                </a:lnTo>
                <a:cubicBezTo>
                  <a:pt x="3759646" y="0"/>
                  <a:pt x="3918857" y="159211"/>
                  <a:pt x="3918857" y="355607"/>
                </a:cubicBezTo>
                <a:lnTo>
                  <a:pt x="3918857" y="1777993"/>
                </a:lnTo>
                <a:cubicBezTo>
                  <a:pt x="3918857" y="1974389"/>
                  <a:pt x="3759646" y="2133600"/>
                  <a:pt x="3563250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09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9C91FAB-7600-4BD4-9C63-4F2FF2C19190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3273040"/>
            <a:chExt cx="11573353" cy="3587612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033F4D4-3759-9686-A151-BCD88D73B31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3273040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7FA6E7-65F0-D157-230E-E133AE5B7C49}"/>
                </a:ext>
              </a:extLst>
            </p:cNvPr>
            <p:cNvSpPr/>
            <p:nvPr userDrawn="1"/>
          </p:nvSpPr>
          <p:spPr>
            <a:xfrm>
              <a:off x="3523144" y="4024394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49596BA-FA3C-FECA-CE6B-0FE9A75849FF}"/>
                </a:ext>
              </a:extLst>
            </p:cNvPr>
            <p:cNvSpPr/>
            <p:nvPr userDrawn="1"/>
          </p:nvSpPr>
          <p:spPr>
            <a:xfrm>
              <a:off x="6101400" y="4278224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0DBB012-6E51-E4D2-FD3D-D1018C8824BA}"/>
                </a:ext>
              </a:extLst>
            </p:cNvPr>
            <p:cNvSpPr/>
            <p:nvPr userDrawn="1"/>
          </p:nvSpPr>
          <p:spPr>
            <a:xfrm>
              <a:off x="309324" y="3897479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240E645-110E-ADBD-F2D3-778CE36F2F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3689333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6DBCF7E-5E9B-069B-1C52-7A3DB6F1D58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3481186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70128EB-0346-668B-A9B0-67DF00EBB41C}"/>
                </a:ext>
              </a:extLst>
            </p:cNvPr>
            <p:cNvSpPr/>
            <p:nvPr userDrawn="1"/>
          </p:nvSpPr>
          <p:spPr>
            <a:xfrm>
              <a:off x="7372528" y="4151309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856A4E8-27FD-BFBA-3828-9942048D1AFA}"/>
                </a:ext>
              </a:extLst>
            </p:cNvPr>
            <p:cNvSpPr/>
            <p:nvPr userDrawn="1"/>
          </p:nvSpPr>
          <p:spPr>
            <a:xfrm>
              <a:off x="944888" y="4912799"/>
              <a:ext cx="25200" cy="1943483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F409095-60AE-5ED3-A9FE-AFD9AA54D7C5}"/>
                </a:ext>
              </a:extLst>
            </p:cNvPr>
            <p:cNvSpPr/>
            <p:nvPr userDrawn="1"/>
          </p:nvSpPr>
          <p:spPr>
            <a:xfrm>
              <a:off x="2252016" y="5547373"/>
              <a:ext cx="25200" cy="1308908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4F06C35-BD39-D9DE-3580-1DA4138DD320}"/>
                </a:ext>
              </a:extLst>
            </p:cNvPr>
            <p:cNvSpPr/>
            <p:nvPr userDrawn="1"/>
          </p:nvSpPr>
          <p:spPr>
            <a:xfrm>
              <a:off x="2887580" y="5166629"/>
              <a:ext cx="25200" cy="1689653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9246507-7C93-EE4C-21C0-E1CF0DD19F41}"/>
                </a:ext>
              </a:extLst>
            </p:cNvPr>
            <p:cNvSpPr/>
            <p:nvPr userDrawn="1"/>
          </p:nvSpPr>
          <p:spPr>
            <a:xfrm>
              <a:off x="4158708" y="4405139"/>
              <a:ext cx="25200" cy="2451143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E36B2EDF-FA8B-0FF0-B921-AD246B9C4F0D}"/>
                </a:ext>
              </a:extLst>
            </p:cNvPr>
            <p:cNvSpPr/>
            <p:nvPr userDrawn="1"/>
          </p:nvSpPr>
          <p:spPr>
            <a:xfrm>
              <a:off x="4794272" y="4532054"/>
              <a:ext cx="25200" cy="2324228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A302EA32-D69C-3C2D-A97F-3DE91E991140}"/>
                </a:ext>
              </a:extLst>
            </p:cNvPr>
            <p:cNvSpPr/>
            <p:nvPr userDrawn="1"/>
          </p:nvSpPr>
          <p:spPr>
            <a:xfrm>
              <a:off x="6736964" y="5674288"/>
              <a:ext cx="25200" cy="1181993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60149D19-3080-E0DB-ECC1-E6B14E5A9525}"/>
                </a:ext>
              </a:extLst>
            </p:cNvPr>
            <p:cNvSpPr/>
            <p:nvPr userDrawn="1"/>
          </p:nvSpPr>
          <p:spPr>
            <a:xfrm>
              <a:off x="8008092" y="5039714"/>
              <a:ext cx="25200" cy="1816568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73C35910-DE2C-5F17-06B5-86CF42CCC189}"/>
                </a:ext>
              </a:extLst>
            </p:cNvPr>
            <p:cNvSpPr/>
            <p:nvPr userDrawn="1"/>
          </p:nvSpPr>
          <p:spPr>
            <a:xfrm>
              <a:off x="9315220" y="4785884"/>
              <a:ext cx="25200" cy="207039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C55CF612-C43B-51DF-975B-0DFDF01B422F}"/>
                </a:ext>
              </a:extLst>
            </p:cNvPr>
            <p:cNvSpPr/>
            <p:nvPr userDrawn="1"/>
          </p:nvSpPr>
          <p:spPr>
            <a:xfrm>
              <a:off x="9950784" y="5420459"/>
              <a:ext cx="25200" cy="1435823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1B778DA9-F800-B347-3086-3C3B52FC983A}"/>
                </a:ext>
              </a:extLst>
            </p:cNvPr>
            <p:cNvSpPr/>
            <p:nvPr userDrawn="1"/>
          </p:nvSpPr>
          <p:spPr>
            <a:xfrm>
              <a:off x="10586348" y="5801197"/>
              <a:ext cx="25200" cy="1055086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D60B837-3C73-ABDF-1D45-51DD74F22FE3}"/>
                </a:ext>
              </a:extLst>
            </p:cNvPr>
            <p:cNvSpPr/>
            <p:nvPr userDrawn="1"/>
          </p:nvSpPr>
          <p:spPr>
            <a:xfrm>
              <a:off x="11221912" y="4658969"/>
              <a:ext cx="25200" cy="2197313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FD26E8D-68B6-0C0F-31F1-2B45F2035DDB}"/>
                </a:ext>
              </a:extLst>
            </p:cNvPr>
            <p:cNvSpPr/>
            <p:nvPr userDrawn="1"/>
          </p:nvSpPr>
          <p:spPr>
            <a:xfrm>
              <a:off x="11857477" y="5293544"/>
              <a:ext cx="25200" cy="1562738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7C2ACBA-5639-4B2A-8BF7-098ABF023151}"/>
              </a:ext>
            </a:extLst>
          </p:cNvPr>
          <p:cNvSpPr txBox="1"/>
          <p:nvPr userDrawn="1"/>
        </p:nvSpPr>
        <p:spPr>
          <a:xfrm>
            <a:off x="309523" y="378023"/>
            <a:ext cx="1991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PowerShell + DevOps </a:t>
            </a:r>
            <a:r>
              <a:rPr lang="en-US" sz="1400" b="1" kern="120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</a:gsLst>
                  <a:lin ang="270000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Global Summit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C61419-2120-4B50-9C76-8F2656EC024F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37BFD9-1464-4228-FCE9-787B77E2F4BB}"/>
              </a:ext>
            </a:extLst>
          </p:cNvPr>
          <p:cNvSpPr txBox="1"/>
          <p:nvPr userDrawn="1"/>
        </p:nvSpPr>
        <p:spPr>
          <a:xfrm>
            <a:off x="5050772" y="6201827"/>
            <a:ext cx="1991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April 7-10</a:t>
            </a:r>
            <a:r>
              <a:rPr lang="en-US" sz="1400" b="1" kern="120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, 2025</a:t>
            </a:r>
          </a:p>
        </p:txBody>
      </p:sp>
      <p:pic>
        <p:nvPicPr>
          <p:cNvPr id="6" name="Picture 5" descr="A blue circle with arrows&#10;&#10;Description automatically generated">
            <a:extLst>
              <a:ext uri="{FF2B5EF4-FFF2-40B4-BE49-F238E27FC236}">
                <a16:creationId xmlns:a16="http://schemas.microsoft.com/office/drawing/2014/main" id="{EDC90464-A84D-2C36-9921-169F53A0B11D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0517842" y="378023"/>
            <a:ext cx="1458540" cy="466768"/>
          </a:xfrm>
          <a:prstGeom prst="rect">
            <a:avLst/>
          </a:prstGeom>
        </p:spPr>
      </p:pic>
      <p:pic>
        <p:nvPicPr>
          <p:cNvPr id="2" name="Picture 2" descr="See the source image">
            <a:extLst>
              <a:ext uri="{FF2B5EF4-FFF2-40B4-BE49-F238E27FC236}">
                <a16:creationId xmlns:a16="http://schemas.microsoft.com/office/drawing/2014/main" id="{8BC9188D-0421-911F-9F07-68606BC9BD1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51" y="6212412"/>
            <a:ext cx="1482436" cy="52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2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59" r:id="rId12"/>
    <p:sldLayoutId id="2147483661" r:id="rId13"/>
    <p:sldLayoutId id="2147483662" r:id="rId14"/>
    <p:sldLayoutId id="2147483663" r:id="rId1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04A31F-EF31-8A4E-E0EA-3FDA4D928352}"/>
              </a:ext>
            </a:extLst>
          </p:cNvPr>
          <p:cNvGrpSpPr/>
          <p:nvPr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C0254C9C-EA6C-E992-5E15-12F67B3792B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406A943-9F41-D2D2-35EF-E9D15A5FFB3A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DBD74D0-1798-E843-EF53-4BE8BD460B32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41B640-242B-BBEE-87A2-DECA4D0E842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16">
              <a:extLst>
                <a:ext uri="{FF2B5EF4-FFF2-40B4-BE49-F238E27FC236}">
                  <a16:creationId xmlns:a16="http://schemas.microsoft.com/office/drawing/2014/main" id="{8247B6E2-0E43-A316-1835-E4CA57E6EA1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 17">
              <a:extLst>
                <a:ext uri="{FF2B5EF4-FFF2-40B4-BE49-F238E27FC236}">
                  <a16:creationId xmlns:a16="http://schemas.microsoft.com/office/drawing/2014/main" id="{DEA90EB9-5D84-CF3B-7C71-395E3D0A9C4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6597D9-93AD-9E14-EDAC-083BDB7BEC40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28">
              <a:extLst>
                <a:ext uri="{FF2B5EF4-FFF2-40B4-BE49-F238E27FC236}">
                  <a16:creationId xmlns:a16="http://schemas.microsoft.com/office/drawing/2014/main" id="{2FDCBFD3-E3B5-F202-C374-7A95F5980DF9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30">
              <a:extLst>
                <a:ext uri="{FF2B5EF4-FFF2-40B4-BE49-F238E27FC236}">
                  <a16:creationId xmlns:a16="http://schemas.microsoft.com/office/drawing/2014/main" id="{4CAAB506-027A-B25A-7408-B6918C2B0163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2D002183-573B-F6C2-C349-0A7346C31DDC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35">
              <a:extLst>
                <a:ext uri="{FF2B5EF4-FFF2-40B4-BE49-F238E27FC236}">
                  <a16:creationId xmlns:a16="http://schemas.microsoft.com/office/drawing/2014/main" id="{3458DB6B-84AB-BE00-A98D-033DBF7F3CEC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7">
              <a:extLst>
                <a:ext uri="{FF2B5EF4-FFF2-40B4-BE49-F238E27FC236}">
                  <a16:creationId xmlns:a16="http://schemas.microsoft.com/office/drawing/2014/main" id="{A4B62397-A998-6F3C-912A-C7000F3EB74F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9">
              <a:extLst>
                <a:ext uri="{FF2B5EF4-FFF2-40B4-BE49-F238E27FC236}">
                  <a16:creationId xmlns:a16="http://schemas.microsoft.com/office/drawing/2014/main" id="{7931AB27-D710-9446-950E-954D34D125A6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41">
              <a:extLst>
                <a:ext uri="{FF2B5EF4-FFF2-40B4-BE49-F238E27FC236}">
                  <a16:creationId xmlns:a16="http://schemas.microsoft.com/office/drawing/2014/main" id="{AEBA23FB-8045-6B45-9D71-2C118614C548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43">
              <a:extLst>
                <a:ext uri="{FF2B5EF4-FFF2-40B4-BE49-F238E27FC236}">
                  <a16:creationId xmlns:a16="http://schemas.microsoft.com/office/drawing/2014/main" id="{47D2A404-7850-6367-8C68-611A09CDC560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5">
              <a:extLst>
                <a:ext uri="{FF2B5EF4-FFF2-40B4-BE49-F238E27FC236}">
                  <a16:creationId xmlns:a16="http://schemas.microsoft.com/office/drawing/2014/main" id="{C1C989C5-A407-B562-B713-576A2485A695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7">
              <a:extLst>
                <a:ext uri="{FF2B5EF4-FFF2-40B4-BE49-F238E27FC236}">
                  <a16:creationId xmlns:a16="http://schemas.microsoft.com/office/drawing/2014/main" id="{1350824C-89AB-C83C-C91C-B70EF5D0AC7E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9">
              <a:extLst>
                <a:ext uri="{FF2B5EF4-FFF2-40B4-BE49-F238E27FC236}">
                  <a16:creationId xmlns:a16="http://schemas.microsoft.com/office/drawing/2014/main" id="{23D3AF71-F4C0-BAED-244E-DCBD08F3EA61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758A5ADF-01F4-3710-BF33-47A561494866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73641AE-B080-7FF6-1C78-E41F6FD55660}"/>
              </a:ext>
            </a:extLst>
          </p:cNvPr>
          <p:cNvSpPr txBox="1"/>
          <p:nvPr/>
        </p:nvSpPr>
        <p:spPr>
          <a:xfrm>
            <a:off x="196647" y="1402445"/>
            <a:ext cx="117987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3835400" algn="l"/>
              </a:tabLst>
            </a:pPr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Pimp Your Parameters: </a:t>
            </a:r>
          </a:p>
          <a:p>
            <a:pPr algn="ctr">
              <a:tabLst>
                <a:tab pos="3835400" algn="l"/>
              </a:tabLst>
            </a:pPr>
            <a:r>
              <a:rPr lang="en-US" sz="4400" b="1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cs typeface="Space Grotesk" pitchFamily="2" charset="0"/>
              </a:rPr>
              <a:t>The Magic of Transformation Classes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D6FF6D-E209-303E-C09F-D0BED1E668CB}"/>
              </a:ext>
            </a:extLst>
          </p:cNvPr>
          <p:cNvSpPr txBox="1"/>
          <p:nvPr/>
        </p:nvSpPr>
        <p:spPr>
          <a:xfrm>
            <a:off x="3363958" y="3960262"/>
            <a:ext cx="5290495" cy="43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Emrys MacInally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03A83D-15FC-86E3-E67D-0B27149CEBD7}"/>
              </a:ext>
            </a:extLst>
          </p:cNvPr>
          <p:cNvSpPr txBox="1"/>
          <p:nvPr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1</a:t>
            </a:fld>
            <a:r>
              <a:rPr lang="en-ID" sz="2000" b="1" u="none" strike="noStrike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A93C3EE-8D33-5092-8947-C57C4C294033}"/>
              </a:ext>
            </a:extLst>
          </p:cNvPr>
          <p:cNvSpPr/>
          <p:nvPr/>
        </p:nvSpPr>
        <p:spPr>
          <a:xfrm>
            <a:off x="3368799" y="3984537"/>
            <a:ext cx="5285657" cy="439362"/>
          </a:xfrm>
          <a:prstGeom prst="roundRect">
            <a:avLst>
              <a:gd name="adj" fmla="val 18112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FDE28B2-7605-D9E6-2B25-4FE00842F4E8}"/>
              </a:ext>
            </a:extLst>
          </p:cNvPr>
          <p:cNvSpPr/>
          <p:nvPr/>
        </p:nvSpPr>
        <p:spPr>
          <a:xfrm>
            <a:off x="3363959" y="4686913"/>
            <a:ext cx="5340895" cy="439362"/>
          </a:xfrm>
          <a:prstGeom prst="roundRect">
            <a:avLst>
              <a:gd name="adj" fmla="val 18112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6ABA97-73EA-77D4-BF16-AECA3FC29EBF}"/>
              </a:ext>
            </a:extLst>
          </p:cNvPr>
          <p:cNvSpPr txBox="1"/>
          <p:nvPr/>
        </p:nvSpPr>
        <p:spPr>
          <a:xfrm>
            <a:off x="3393266" y="4692957"/>
            <a:ext cx="5290495" cy="429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 err="1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bsky</a:t>
            </a:r>
            <a:r>
              <a:rPr lang="en-US" sz="20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 @emrys.macinally.de</a:t>
            </a:r>
          </a:p>
        </p:txBody>
      </p:sp>
    </p:spTree>
    <p:extLst>
      <p:ext uri="{BB962C8B-B14F-4D97-AF65-F5344CB8AC3E}">
        <p14:creationId xmlns:p14="http://schemas.microsoft.com/office/powerpoint/2010/main" val="3331109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935AC8-521B-2BE4-8A6E-25B2547D86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 descr="A screenshot of a website&#10;&#10;Description automatically generated">
            <a:extLst>
              <a:ext uri="{FF2B5EF4-FFF2-40B4-BE49-F238E27FC236}">
                <a16:creationId xmlns:a16="http://schemas.microsoft.com/office/drawing/2014/main" id="{405934C7-E03B-9179-8E7B-FCD7865A0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70404"/>
            <a:ext cx="8765059" cy="493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9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9B22F8-03D1-E998-2D7A-53FBDE9921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42837" y="1992193"/>
            <a:ext cx="6143068" cy="2293937"/>
          </a:xfrm>
        </p:spPr>
        <p:txBody>
          <a:bodyPr/>
          <a:lstStyle/>
          <a:p>
            <a:r>
              <a:rPr lang="en-US" dirty="0">
                <a:solidFill>
                  <a:srgbClr val="BDBDBD"/>
                </a:solidFill>
              </a:rPr>
              <a:t>Team Lead Deployment &amp; Automation @ </a:t>
            </a:r>
            <a:r>
              <a:rPr lang="en-US" dirty="0" err="1">
                <a:solidFill>
                  <a:srgbClr val="BDBDBD"/>
                </a:solidFill>
              </a:rPr>
              <a:t>medavis</a:t>
            </a:r>
            <a:endParaRPr lang="en-US" dirty="0">
              <a:solidFill>
                <a:srgbClr val="BDBDBD"/>
              </a:solidFill>
            </a:endParaRPr>
          </a:p>
          <a:p>
            <a:r>
              <a:rPr lang="en-US" dirty="0">
                <a:solidFill>
                  <a:srgbClr val="BDBDBD"/>
                </a:solidFill>
              </a:rPr>
              <a:t>20 years in the IT Industry</a:t>
            </a:r>
          </a:p>
          <a:p>
            <a:r>
              <a:rPr lang="en-US" dirty="0">
                <a:solidFill>
                  <a:srgbClr val="BDBDBD"/>
                </a:solidFill>
              </a:rPr>
              <a:t>Fell in       with PowerShell 16 years ago</a:t>
            </a:r>
          </a:p>
          <a:p>
            <a:r>
              <a:rPr lang="en-US" dirty="0">
                <a:solidFill>
                  <a:srgbClr val="BDBDBD"/>
                </a:solidFill>
              </a:rPr>
              <a:t>…. and I hate PowerPoint!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BDBDBD"/>
                </a:solidFill>
              </a:rPr>
              <a:t>	https://powerpointisfun.com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D0BA67-5B51-1D70-E03D-BACC90320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Emrys MacInally</a:t>
            </a:r>
          </a:p>
        </p:txBody>
      </p:sp>
      <p:pic>
        <p:nvPicPr>
          <p:cNvPr id="4" name="Graphic 3" descr="Heart with solid fill">
            <a:extLst>
              <a:ext uri="{FF2B5EF4-FFF2-40B4-BE49-F238E27FC236}">
                <a16:creationId xmlns:a16="http://schemas.microsoft.com/office/drawing/2014/main" id="{211D9170-CBFA-224E-A15B-4EE25B38F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48182" y="3346135"/>
            <a:ext cx="516834" cy="5168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0D3D3F-55FD-E194-358F-A04F5FA87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07" y="1332019"/>
            <a:ext cx="2986406" cy="447960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8385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C6465-FD33-3CFB-8B74-216439FFB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A3F295-CC7D-9B16-92DA-7FAF8F68D1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199007"/>
          </a:xfrm>
        </p:spPr>
        <p:txBody>
          <a:bodyPr/>
          <a:lstStyle/>
          <a:p>
            <a:r>
              <a:rPr lang="en-US" b="0" dirty="0">
                <a:solidFill>
                  <a:srgbClr val="BDBDBD"/>
                </a:solidFill>
                <a:effectLst/>
              </a:rPr>
              <a:t>Demo: Converting types</a:t>
            </a:r>
          </a:p>
          <a:p>
            <a:r>
              <a:rPr lang="en-US" b="0" dirty="0">
                <a:solidFill>
                  <a:srgbClr val="BDBDBD"/>
                </a:solidFill>
                <a:effectLst/>
              </a:rPr>
              <a:t>Demo: Implementing custom Transformation Attributes</a:t>
            </a:r>
          </a:p>
          <a:p>
            <a:r>
              <a:rPr lang="en-US" b="0" dirty="0">
                <a:solidFill>
                  <a:srgbClr val="BDBDBD"/>
                </a:solidFill>
                <a:effectLst/>
              </a:rPr>
              <a:t>Conclusion </a:t>
            </a:r>
          </a:p>
          <a:p>
            <a:r>
              <a:rPr lang="en-US" b="0" dirty="0">
                <a:solidFill>
                  <a:srgbClr val="BDBDBD"/>
                </a:solidFill>
                <a:effectLst/>
              </a:rPr>
              <a:t>Q&amp;A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3F9BAB-E16E-9A49-BB03-ED07F91FB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97196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54D6B-FB34-E504-1449-66576207C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screen with text&#10;&#10;AI-generated content may be incorrect.">
            <a:extLst>
              <a:ext uri="{FF2B5EF4-FFF2-40B4-BE49-F238E27FC236}">
                <a16:creationId xmlns:a16="http://schemas.microsoft.com/office/drawing/2014/main" id="{3521877A-9A86-D09A-7E33-29DD3ACCA1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05" t="8925" r="7235" b="9185"/>
          <a:stretch/>
        </p:blipFill>
        <p:spPr>
          <a:xfrm>
            <a:off x="2884800" y="331161"/>
            <a:ext cx="5860800" cy="56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12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9F792-9378-4DAB-A91C-2315D2D55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1A591E-56DE-E416-A6D7-D84027511C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BDBDBD"/>
                </a:solidFill>
              </a:rPr>
              <a:t>Transformation Attributes make PowerShell scripts more user-friendly.</a:t>
            </a:r>
          </a:p>
          <a:p>
            <a:r>
              <a:rPr lang="en-US" dirty="0">
                <a:solidFill>
                  <a:srgbClr val="BDBDBD"/>
                </a:solidFill>
              </a:rPr>
              <a:t>Accept varied user input (e.g., strings, objects, arrays) and convert it into a consistent format with minimal effort.</a:t>
            </a:r>
          </a:p>
          <a:p>
            <a:r>
              <a:rPr lang="en-US" dirty="0">
                <a:solidFill>
                  <a:srgbClr val="BDBDBD"/>
                </a:solidFill>
              </a:rPr>
              <a:t>Helps make commands more intuitive and forgiving.</a:t>
            </a:r>
          </a:p>
          <a:p>
            <a:r>
              <a:rPr lang="en-US" dirty="0">
                <a:solidFill>
                  <a:srgbClr val="BDBDBD"/>
                </a:solidFill>
              </a:rPr>
              <a:t>In combination with argument completers, they become real magic.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3A6BDE-620E-C96F-764C-ACD96171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762256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7F786-6938-3BF0-49D3-CE95409EC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E7332A-06A8-CE9F-1B8C-20E606C694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BDBDBD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B9019721-D94B-EFA6-47B3-483EB422F2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659" r="202" b="12021"/>
          <a:stretch/>
        </p:blipFill>
        <p:spPr>
          <a:xfrm>
            <a:off x="2667000" y="612000"/>
            <a:ext cx="6844200" cy="537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10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95610F-322B-4DD1-8AA0-F9773EDD4C17}"/>
              </a:ext>
            </a:extLst>
          </p:cNvPr>
          <p:cNvSpPr txBox="1"/>
          <p:nvPr/>
        </p:nvSpPr>
        <p:spPr>
          <a:xfrm>
            <a:off x="1411586" y="411451"/>
            <a:ext cx="936882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r>
              <a:rPr lang="en-US" sz="125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C9207-59EB-04DC-C4D8-A685A328FC4D}"/>
              </a:ext>
            </a:extLst>
          </p:cNvPr>
          <p:cNvSpPr txBox="1"/>
          <p:nvPr/>
        </p:nvSpPr>
        <p:spPr>
          <a:xfrm>
            <a:off x="866273" y="2359353"/>
            <a:ext cx="48334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cap="small" spc="40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Feedback is a gift. Please review this session</a:t>
            </a:r>
          </a:p>
        </p:txBody>
      </p:sp>
      <p:pic>
        <p:nvPicPr>
          <p:cNvPr id="8" name="Picture 7" descr="A qr code with a blue and green circle&#10;&#10;Description automatically generated">
            <a:extLst>
              <a:ext uri="{FF2B5EF4-FFF2-40B4-BE49-F238E27FC236}">
                <a16:creationId xmlns:a16="http://schemas.microsoft.com/office/drawing/2014/main" id="{A89642FB-65F2-A306-9E22-038BB3869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092" y="2638763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8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1B587C"/>
      </a:accent1>
      <a:accent2>
        <a:srgbClr val="4E8542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ustom 1">
      <a:majorFont>
        <a:latin typeface="Space "/>
        <a:ea typeface=""/>
        <a:cs typeface=""/>
      </a:majorFont>
      <a:minorFont>
        <a:latin typeface="Play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898A77C9D58B48B3D389FB6B71E66B" ma:contentTypeVersion="14" ma:contentTypeDescription="Create a new document." ma:contentTypeScope="" ma:versionID="b76abc03e553526702f85a8d844c9122">
  <xsd:schema xmlns:xsd="http://www.w3.org/2001/XMLSchema" xmlns:xs="http://www.w3.org/2001/XMLSchema" xmlns:p="http://schemas.microsoft.com/office/2006/metadata/properties" xmlns:ns2="ca649edd-3005-4233-a3e7-8a8d225fe916" xmlns:ns3="5716c540-f2cb-4866-ac44-22c3da4c8498" targetNamespace="http://schemas.microsoft.com/office/2006/metadata/properties" ma:root="true" ma:fieldsID="87444cf601e289e5bece5546c2dc3f6d" ns2:_="" ns3:_="">
    <xsd:import namespace="ca649edd-3005-4233-a3e7-8a8d225fe916"/>
    <xsd:import namespace="5716c540-f2cb-4866-ac44-22c3da4c849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649edd-3005-4233-a3e7-8a8d225fe91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16c540-f2cb-4866-ac44-22c3da4c84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006EE50-1D82-46FC-9C08-78DA96263726}">
  <ds:schemaRefs>
    <ds:schemaRef ds:uri="5716c540-f2cb-4866-ac44-22c3da4c8498"/>
    <ds:schemaRef ds:uri="ca649edd-3005-4233-a3e7-8a8d225fe91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7B3771F-02E9-4BEE-AE04-07949018D5BF}">
  <ds:schemaRefs>
    <ds:schemaRef ds:uri="5716c540-f2cb-4866-ac44-22c3da4c8498"/>
    <ds:schemaRef ds:uri="ca649edd-3005-4233-a3e7-8a8d225fe91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EED9375-ABFC-47C9-99E2-11F11E7CDC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</Words>
  <Application>Microsoft Office PowerPoint</Application>
  <PresentationFormat>Widescreen</PresentationFormat>
  <Paragraphs>24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Play</vt:lpstr>
      <vt:lpstr>Play </vt:lpstr>
      <vt:lpstr>Space </vt:lpstr>
      <vt:lpstr>Space Grotesk</vt:lpstr>
      <vt:lpstr>Office Theme</vt:lpstr>
      <vt:lpstr>PowerPoint Presentation</vt:lpstr>
      <vt:lpstr>PowerPoint Presentation</vt:lpstr>
      <vt:lpstr>Emrys MacInally</vt:lpstr>
      <vt:lpstr>Agenda</vt:lpstr>
      <vt:lpstr>PowerPoint Presentation</vt:lpstr>
      <vt:lpstr>Conclusion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Emrys MacInally</cp:lastModifiedBy>
  <cp:revision>8</cp:revision>
  <dcterms:created xsi:type="dcterms:W3CDTF">2022-12-09T06:31:24Z</dcterms:created>
  <dcterms:modified xsi:type="dcterms:W3CDTF">2025-04-07T16:05:42Z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0x010100C0898A77C9D58B48B3D389FB6B71E66B</vt:lpwstr>
  </property>
</Properties>
</file>